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5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87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0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5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19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0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52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5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83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40C8-9B02-4760-9B89-8FD8E1429E6B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17AA-1166-49A7-876A-BB7C6AF6E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7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B64EF682-73B3-51BD-7608-8B8BCE15B0DF}"/>
              </a:ext>
            </a:extLst>
          </p:cNvPr>
          <p:cNvSpPr/>
          <p:nvPr/>
        </p:nvSpPr>
        <p:spPr>
          <a:xfrm>
            <a:off x="0" y="4479638"/>
            <a:ext cx="6858000" cy="18158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31AD28-47F3-FBA9-3BFE-B623F24B7629}"/>
              </a:ext>
            </a:extLst>
          </p:cNvPr>
          <p:cNvSpPr/>
          <p:nvPr/>
        </p:nvSpPr>
        <p:spPr>
          <a:xfrm>
            <a:off x="4506277" y="4563638"/>
            <a:ext cx="2351724" cy="158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a FAO pone en marcha una nueva política de datos abiertos sobre agricultura  y alimentación | Gastronomía &amp; Cía">
            <a:extLst>
              <a:ext uri="{FF2B5EF4-FFF2-40B4-BE49-F238E27FC236}">
                <a16:creationId xmlns:a16="http://schemas.microsoft.com/office/drawing/2014/main" id="{3A8EB320-E127-098D-C636-077F00CB0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1" b="18134"/>
          <a:stretch/>
        </p:blipFill>
        <p:spPr bwMode="auto">
          <a:xfrm>
            <a:off x="15294" y="4568026"/>
            <a:ext cx="2481415" cy="15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75E7453-EF95-56C5-6D2F-10FBA52A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" y="234591"/>
            <a:ext cx="2192100" cy="460341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409201C0-4022-F446-13B0-E4098EB0052B}"/>
              </a:ext>
            </a:extLst>
          </p:cNvPr>
          <p:cNvSpPr/>
          <p:nvPr/>
        </p:nvSpPr>
        <p:spPr>
          <a:xfrm>
            <a:off x="0" y="9028705"/>
            <a:ext cx="6858000" cy="877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8BC0B5E-B771-EE55-5AE8-C3EABD5B2FA9}"/>
              </a:ext>
            </a:extLst>
          </p:cNvPr>
          <p:cNvSpPr/>
          <p:nvPr/>
        </p:nvSpPr>
        <p:spPr>
          <a:xfrm>
            <a:off x="2247008" y="0"/>
            <a:ext cx="4637221" cy="102601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134CF-BA7C-81A3-18EA-A0FE7B3851A0}"/>
              </a:ext>
            </a:extLst>
          </p:cNvPr>
          <p:cNvSpPr txBox="1"/>
          <p:nvPr/>
        </p:nvSpPr>
        <p:spPr>
          <a:xfrm>
            <a:off x="2406310" y="169005"/>
            <a:ext cx="418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Aptos" panose="020B0004020202020204" pitchFamily="34" charset="0"/>
              </a:rPr>
              <a:t>21 DE SEPTIEMBRE 2023</a:t>
            </a:r>
          </a:p>
          <a:p>
            <a:pPr algn="r"/>
            <a:r>
              <a:rPr lang="es-ES" sz="2000">
                <a:solidFill>
                  <a:schemeClr val="bg1"/>
                </a:solidFill>
                <a:latin typeface="Aptos" panose="020B0004020202020204" pitchFamily="34" charset="0"/>
              </a:rPr>
              <a:t>DE 11:00 A 13:00</a:t>
            </a:r>
            <a:endParaRPr lang="es-E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EC60A2-9053-75A5-59BF-C029B4B8DD9A}"/>
              </a:ext>
            </a:extLst>
          </p:cNvPr>
          <p:cNvSpPr txBox="1"/>
          <p:nvPr/>
        </p:nvSpPr>
        <p:spPr>
          <a:xfrm>
            <a:off x="146050" y="1806098"/>
            <a:ext cx="656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B050"/>
                </a:solidFill>
                <a:latin typeface="Aptos" panose="020B0004020202020204" pitchFamily="34" charset="0"/>
              </a:rPr>
              <a:t>LA DIGITALIZACIÓN COMO PROCESO TRANSFORMADOR DEL SECTOR AGRO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93C9E96-AC9A-3A89-8B62-CF1EAF6963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31"/>
          <a:stretch/>
        </p:blipFill>
        <p:spPr>
          <a:xfrm>
            <a:off x="2406310" y="4568025"/>
            <a:ext cx="2215450" cy="15852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72744E-D966-810B-EAFC-31F6A781C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5" b="8769"/>
          <a:stretch/>
        </p:blipFill>
        <p:spPr>
          <a:xfrm>
            <a:off x="2006600" y="4568026"/>
            <a:ext cx="743164" cy="17056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6BF637-D98A-3990-4427-AFC012EFB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5" b="8769"/>
          <a:stretch/>
        </p:blipFill>
        <p:spPr>
          <a:xfrm>
            <a:off x="4247502" y="4564536"/>
            <a:ext cx="692214" cy="1588735"/>
          </a:xfrm>
          <a:prstGeom prst="rect">
            <a:avLst/>
          </a:prstGeom>
        </p:spPr>
      </p:pic>
      <p:pic>
        <p:nvPicPr>
          <p:cNvPr id="1030" name="Picture 6" descr="EU Ploutos Background - Dingle Peninsula 2030 / Corca Dhuibhne 2030">
            <a:extLst>
              <a:ext uri="{FF2B5EF4-FFF2-40B4-BE49-F238E27FC236}">
                <a16:creationId xmlns:a16="http://schemas.microsoft.com/office/drawing/2014/main" id="{D7CA0678-7CB3-ADD8-11DB-66C16848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319092"/>
            <a:ext cx="1484311" cy="3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12B69E5-7F4D-7AFE-044B-ED07EA320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7355" y="9224872"/>
            <a:ext cx="1227139" cy="465337"/>
          </a:xfrm>
          <a:prstGeom prst="rect">
            <a:avLst/>
          </a:prstGeom>
        </p:spPr>
      </p:pic>
      <p:pic>
        <p:nvPicPr>
          <p:cNvPr id="1032" name="Picture 8" descr="Data4Food2030 | VUB TechTransfer">
            <a:extLst>
              <a:ext uri="{FF2B5EF4-FFF2-40B4-BE49-F238E27FC236}">
                <a16:creationId xmlns:a16="http://schemas.microsoft.com/office/drawing/2014/main" id="{9232202F-07FD-8D69-7235-07BB2F07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9279473"/>
            <a:ext cx="1681280" cy="4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6.png">
            <a:extLst>
              <a:ext uri="{FF2B5EF4-FFF2-40B4-BE49-F238E27FC236}">
                <a16:creationId xmlns:a16="http://schemas.microsoft.com/office/drawing/2014/main" id="{9C0EB66D-FB32-BA91-278B-A3D848D40768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5074562" y="9170953"/>
            <a:ext cx="1809668" cy="566042"/>
          </a:xfrm>
          <a:prstGeom prst="rect">
            <a:avLst/>
          </a:prstGeom>
          <a:ln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5FFCA47-D77D-9D30-9B6D-153C33FF3F6B}"/>
              </a:ext>
            </a:extLst>
          </p:cNvPr>
          <p:cNvSpPr txBox="1"/>
          <p:nvPr/>
        </p:nvSpPr>
        <p:spPr>
          <a:xfrm>
            <a:off x="4406827" y="4814960"/>
            <a:ext cx="218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u="sng" dirty="0">
                <a:solidFill>
                  <a:schemeClr val="bg1"/>
                </a:solidFill>
                <a:latin typeface="Aptos" panose="020B0004020202020204" pitchFamily="34" charset="0"/>
              </a:rPr>
              <a:t>Lugar</a:t>
            </a:r>
            <a:r>
              <a:rPr lang="es-ES" sz="1600" i="1" dirty="0">
                <a:solidFill>
                  <a:schemeClr val="bg1"/>
                </a:solidFill>
                <a:latin typeface="Aptos" panose="020B0004020202020204" pitchFamily="34" charset="0"/>
              </a:rPr>
              <a:t>: Centre </a:t>
            </a:r>
            <a:r>
              <a:rPr lang="es-ES" sz="1600" i="1" dirty="0" err="1">
                <a:solidFill>
                  <a:schemeClr val="bg1"/>
                </a:solidFill>
                <a:latin typeface="Aptos" panose="020B0004020202020204" pitchFamily="34" charset="0"/>
              </a:rPr>
              <a:t>Capvespre</a:t>
            </a:r>
            <a:r>
              <a:rPr lang="es-ES" sz="1600" i="1" dirty="0">
                <a:solidFill>
                  <a:schemeClr val="bg1"/>
                </a:solidFill>
                <a:latin typeface="Aptos" panose="020B0004020202020204" pitchFamily="34" charset="0"/>
              </a:rPr>
              <a:t>, Sóller</a:t>
            </a:r>
          </a:p>
        </p:txBody>
      </p:sp>
      <p:pic>
        <p:nvPicPr>
          <p:cNvPr id="19" name="Picture 6" descr="Inicio - Cooperativa Agrícola de Sóller">
            <a:extLst>
              <a:ext uri="{FF2B5EF4-FFF2-40B4-BE49-F238E27FC236}">
                <a16:creationId xmlns:a16="http://schemas.microsoft.com/office/drawing/2014/main" id="{A8D2C698-AB6B-8245-8766-F3366FEE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47" y="7801916"/>
            <a:ext cx="1892940" cy="7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EA992E9F-F720-6537-78DB-4D4ABF029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0" y="7310122"/>
            <a:ext cx="2063656" cy="4917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780DB76-3823-5218-36B6-CC05894F4A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5404" y="7977025"/>
            <a:ext cx="1636410" cy="41728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362D4E6-D811-D5D2-71AE-F0739516349A}"/>
              </a:ext>
            </a:extLst>
          </p:cNvPr>
          <p:cNvSpPr txBox="1"/>
          <p:nvPr/>
        </p:nvSpPr>
        <p:spPr>
          <a:xfrm>
            <a:off x="2698750" y="6767764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solidFill>
                  <a:srgbClr val="00B050"/>
                </a:solidFill>
                <a:latin typeface="Aptos" panose="020B0004020202020204" pitchFamily="34" charset="0"/>
              </a:rPr>
              <a:t>Organizan: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F2B7CAA-5FAB-AF4A-A579-D8B85DA8A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3298" y="7331855"/>
            <a:ext cx="1892940" cy="4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E77312D-65B9-66BF-57BA-C60BF7798095}"/>
              </a:ext>
            </a:extLst>
          </p:cNvPr>
          <p:cNvSpPr/>
          <p:nvPr/>
        </p:nvSpPr>
        <p:spPr>
          <a:xfrm>
            <a:off x="0" y="979857"/>
            <a:ext cx="6858000" cy="13697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EDE5D67-363C-FFBF-E58B-E39FFE045117}"/>
              </a:ext>
            </a:extLst>
          </p:cNvPr>
          <p:cNvSpPr/>
          <p:nvPr/>
        </p:nvSpPr>
        <p:spPr>
          <a:xfrm>
            <a:off x="68112" y="1353963"/>
            <a:ext cx="3106887" cy="92360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26D55E0-ED11-BEE1-4F2A-B00D41FA47DC}"/>
              </a:ext>
            </a:extLst>
          </p:cNvPr>
          <p:cNvSpPr/>
          <p:nvPr/>
        </p:nvSpPr>
        <p:spPr>
          <a:xfrm>
            <a:off x="0" y="-1"/>
            <a:ext cx="6388100" cy="131911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5C7B6C-10C8-079B-7B88-BCA0CF92805B}"/>
              </a:ext>
            </a:extLst>
          </p:cNvPr>
          <p:cNvSpPr txBox="1"/>
          <p:nvPr/>
        </p:nvSpPr>
        <p:spPr>
          <a:xfrm>
            <a:off x="1893074" y="2663074"/>
            <a:ext cx="46474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11:00. Apertura y bienvenida</a:t>
            </a: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Fernando Fernández, Director General de Agricultura, Ganadería y Desarrollo Rural. Dolores Ordóñez, directora , AnySolution. Miquel Gual, presidente, Cooperativa de Sóller y Camp </a:t>
            </a:r>
            <a:r>
              <a:rPr lang="es-ES" sz="1200" i="1" dirty="0" err="1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Mallorquí</a:t>
            </a:r>
            <a:r>
              <a:rPr lang="es-ES" sz="1200" i="1" dirty="0">
                <a:solidFill>
                  <a:srgbClr val="00B05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. Jerónima </a:t>
            </a:r>
            <a:r>
              <a:rPr lang="es-ES" sz="1200" i="1" dirty="0" err="1">
                <a:solidFill>
                  <a:srgbClr val="00B05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Bonafé</a:t>
            </a:r>
            <a:r>
              <a:rPr lang="es-ES" sz="1200" i="1" dirty="0">
                <a:solidFill>
                  <a:srgbClr val="00B05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, presidenta de Cooperatives Agro-alimentàries Illes Balears</a:t>
            </a:r>
          </a:p>
          <a:p>
            <a:pPr lvl="0">
              <a:buClr>
                <a:srgbClr val="FF9002"/>
              </a:buClr>
            </a:pP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11:15. El reto de la digitalización para el sector agro-alimentario de Baleares</a:t>
            </a:r>
            <a:endParaRPr lang="es-ES" sz="1400" b="1" dirty="0">
              <a:solidFill>
                <a:srgbClr val="00B05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M. Francisca Parets, directora gerente, Cooperatives Agro-alimentàries Illes Balears</a:t>
            </a:r>
            <a:endParaRPr lang="es-ES" sz="1200" dirty="0">
              <a:solidFill>
                <a:srgbClr val="00B05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6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 </a:t>
            </a: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11:35. Fomentando el uso de drones en el sector agroalimentario: proyecto SPADE</a:t>
            </a:r>
            <a:endParaRPr lang="es-ES" sz="1400" b="1" dirty="0">
              <a:solidFill>
                <a:srgbClr val="00B05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Pierrick Le Guillou (AnySolution), Marga Morey (Cooperativa de Sóller), Raquel Alonso (</a:t>
            </a:r>
            <a:r>
              <a:rPr lang="es-ES" sz="1200" i="1" dirty="0" err="1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Mallorcan</a:t>
            </a: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New </a:t>
            </a:r>
            <a:r>
              <a:rPr lang="es-ES" sz="1200" i="1" dirty="0" err="1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Potatoes</a:t>
            </a: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s-ES" sz="1200" i="1" dirty="0">
              <a:solidFill>
                <a:srgbClr val="00B05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11: 55. Los datos compartidos para mejorar la competitividad y productividad del sector agro: </a:t>
            </a:r>
            <a:r>
              <a:rPr lang="es-E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proyecto Data4Food</a:t>
            </a: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Dolores Ordóñez (AnySolution)</a:t>
            </a:r>
            <a:endParaRPr lang="es-ES" sz="1200" i="1" dirty="0">
              <a:solidFill>
                <a:srgbClr val="00B05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12:15. Sensores e inteligencia artificial, acelerando la digitalización del sector agro: </a:t>
            </a:r>
            <a:r>
              <a:rPr lang="es-E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proyecto PLOUTOS</a:t>
            </a: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Juan Ortells (AnySolution) y Agromallorca</a:t>
            </a:r>
            <a:endParaRPr lang="es-ES" sz="1200" i="1" dirty="0">
              <a:solidFill>
                <a:srgbClr val="00B05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12:35. Impulsando el desarrollo rural sostenible a través de la digitalización y participación ciudadana: </a:t>
            </a:r>
            <a:r>
              <a:rPr lang="es-E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proyecto </a:t>
            </a:r>
            <a:r>
              <a:rPr lang="es-ES" sz="1400" b="1" dirty="0" err="1">
                <a:solidFill>
                  <a:srgbClr val="00B050"/>
                </a:solidFill>
                <a:latin typeface="Aptos" panose="020B0004020202020204" pitchFamily="34" charset="0"/>
              </a:rPr>
              <a:t>SmartERA</a:t>
            </a:r>
            <a:endParaRPr lang="es-ES" sz="1400" b="1" dirty="0">
              <a:solidFill>
                <a:srgbClr val="00B050"/>
              </a:solidFill>
              <a:latin typeface="Aptos" panose="020B000402020202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200" i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Pierrick Le Guillou (AnySolution) y Aina Mora (+Cultura)</a:t>
            </a:r>
          </a:p>
          <a:p>
            <a:pPr lvl="0">
              <a:buClr>
                <a:srgbClr val="FF9002"/>
              </a:buClr>
            </a:pPr>
            <a:endParaRPr lang="es-ES" sz="6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9002"/>
              </a:buClr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12:55. Cierre y degustación de productos locales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6" descr="EU Ploutos Background - Dingle Peninsula 2030 / Corca Dhuibhne 2030">
            <a:extLst>
              <a:ext uri="{FF2B5EF4-FFF2-40B4-BE49-F238E27FC236}">
                <a16:creationId xmlns:a16="http://schemas.microsoft.com/office/drawing/2014/main" id="{9FD16BDD-344B-55D9-D99A-027E22E8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" y="6004392"/>
            <a:ext cx="1484311" cy="3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E552476-6F0D-34D8-8558-93F565B5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52" y="4161391"/>
            <a:ext cx="1227139" cy="465337"/>
          </a:xfrm>
          <a:prstGeom prst="rect">
            <a:avLst/>
          </a:prstGeom>
        </p:spPr>
      </p:pic>
      <p:pic>
        <p:nvPicPr>
          <p:cNvPr id="5" name="Picture 8" descr="Data4Food2030 | VUB TechTransfer">
            <a:extLst>
              <a:ext uri="{FF2B5EF4-FFF2-40B4-BE49-F238E27FC236}">
                <a16:creationId xmlns:a16="http://schemas.microsoft.com/office/drawing/2014/main" id="{7EFAF5BA-2233-A4B0-9003-D548A12B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" y="5127638"/>
            <a:ext cx="1484311" cy="3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6.png">
            <a:extLst>
              <a:ext uri="{FF2B5EF4-FFF2-40B4-BE49-F238E27FC236}">
                <a16:creationId xmlns:a16="http://schemas.microsoft.com/office/drawing/2014/main" id="{69D7BF25-AFD3-434C-B66A-73FA232BCDB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23043" y="6823123"/>
            <a:ext cx="1670031" cy="522365"/>
          </a:xfrm>
          <a:prstGeom prst="rect">
            <a:avLst/>
          </a:prstGeom>
          <a:ln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81C60D4-56E8-DFAB-9F18-A3295275A6AE}"/>
              </a:ext>
            </a:extLst>
          </p:cNvPr>
          <p:cNvSpPr/>
          <p:nvPr/>
        </p:nvSpPr>
        <p:spPr>
          <a:xfrm>
            <a:off x="0" y="8786777"/>
            <a:ext cx="6858000" cy="111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Inicio - Cooperativa Agrícola de Sóller">
            <a:extLst>
              <a:ext uri="{FF2B5EF4-FFF2-40B4-BE49-F238E27FC236}">
                <a16:creationId xmlns:a16="http://schemas.microsoft.com/office/drawing/2014/main" id="{A61A65C4-0F11-AEE8-BA3C-3C101D7E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9108035"/>
            <a:ext cx="1365653" cy="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EEC5EA0-DB49-F0BF-B229-672CA2273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" y="9221455"/>
            <a:ext cx="1756705" cy="4186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FFE6E4-E429-0737-2176-0F2E5EB35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7305" y="9234428"/>
            <a:ext cx="1215696" cy="3100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FEF3C5-4B36-44FE-8E4A-CCCDF3DE18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240" y="9269055"/>
            <a:ext cx="1365653" cy="32344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C4FBAA-0544-2BFA-5154-D29BF8A2D09E}"/>
              </a:ext>
            </a:extLst>
          </p:cNvPr>
          <p:cNvSpPr txBox="1"/>
          <p:nvPr/>
        </p:nvSpPr>
        <p:spPr>
          <a:xfrm>
            <a:off x="207812" y="158459"/>
            <a:ext cx="618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Aptos" panose="020B0004020202020204" pitchFamily="34" charset="0"/>
              </a:rPr>
              <a:t>LA DIGITALIZACIÓN COMO PROCESO TRANSFORMADOR DEL SECTOR AGRO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EBC3F1A-5EF3-6906-AC25-3ABE9B1755E0}"/>
              </a:ext>
            </a:extLst>
          </p:cNvPr>
          <p:cNvSpPr txBox="1"/>
          <p:nvPr/>
        </p:nvSpPr>
        <p:spPr>
          <a:xfrm>
            <a:off x="114351" y="1478100"/>
            <a:ext cx="298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ptos" panose="020B0004020202020204" pitchFamily="34" charset="0"/>
              </a:rPr>
              <a:t>21 DE SEPTIEMBRE 2023</a:t>
            </a:r>
          </a:p>
          <a:p>
            <a:r>
              <a:rPr lang="es-ES" dirty="0">
                <a:solidFill>
                  <a:schemeClr val="bg1"/>
                </a:solidFill>
                <a:latin typeface="Aptos" panose="020B0004020202020204" pitchFamily="34" charset="0"/>
              </a:rPr>
              <a:t>DE 11:00 A 13:00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401A67-4FE3-740B-8011-14D704AE9AD0}"/>
              </a:ext>
            </a:extLst>
          </p:cNvPr>
          <p:cNvSpPr txBox="1"/>
          <p:nvPr/>
        </p:nvSpPr>
        <p:spPr>
          <a:xfrm>
            <a:off x="3351062" y="1543839"/>
            <a:ext cx="303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Lugar: Centre </a:t>
            </a:r>
            <a:r>
              <a:rPr lang="es-ES" sz="1600" dirty="0" err="1">
                <a:solidFill>
                  <a:schemeClr val="bg1"/>
                </a:solidFill>
                <a:latin typeface="Aptos" panose="020B0004020202020204" pitchFamily="34" charset="0"/>
              </a:rPr>
              <a:t>Capvespre</a:t>
            </a: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, Sóller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06ED7A6-6CFF-BA60-946E-F230655B9E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5409" y="8556606"/>
            <a:ext cx="2192100" cy="4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7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237</Words>
  <Application>Microsoft Office PowerPoint</Application>
  <PresentationFormat>A4 (210 x 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Pierrick Le Guillou</dc:creator>
  <cp:lastModifiedBy>olga veiga</cp:lastModifiedBy>
  <cp:revision>8</cp:revision>
  <dcterms:created xsi:type="dcterms:W3CDTF">2023-08-18T15:04:17Z</dcterms:created>
  <dcterms:modified xsi:type="dcterms:W3CDTF">2023-09-04T11:46:13Z</dcterms:modified>
</cp:coreProperties>
</file>